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Relationship Id="rId19" Type="http://schemas.openxmlformats.org/officeDocument/2006/relationships/image" Target="../media/image197.png"/><Relationship Id="rId20" Type="http://schemas.openxmlformats.org/officeDocument/2006/relationships/image" Target="../media/image19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201.png"/><Relationship Id="rId24" Type="http://schemas.openxmlformats.org/officeDocument/2006/relationships/image" Target="../media/image202.png"/><Relationship Id="rId25" Type="http://schemas.openxmlformats.org/officeDocument/2006/relationships/image" Target="../media/image203.png"/><Relationship Id="rId26" Type="http://schemas.openxmlformats.org/officeDocument/2006/relationships/image" Target="../media/image204.png"/><Relationship Id="rId27" Type="http://schemas.openxmlformats.org/officeDocument/2006/relationships/image" Target="../media/image205.png"/><Relationship Id="rId28" Type="http://schemas.openxmlformats.org/officeDocument/2006/relationships/image" Target="../media/image206.png"/><Relationship Id="rId29" Type="http://schemas.openxmlformats.org/officeDocument/2006/relationships/image" Target="../media/image207.png"/><Relationship Id="rId30" Type="http://schemas.openxmlformats.org/officeDocument/2006/relationships/image" Target="../media/image208.png"/><Relationship Id="rId31" Type="http://schemas.openxmlformats.org/officeDocument/2006/relationships/image" Target="../media/image209.png"/><Relationship Id="rId32" Type="http://schemas.openxmlformats.org/officeDocument/2006/relationships/image" Target="../media/image2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Relationship Id="rId23" Type="http://schemas.openxmlformats.org/officeDocument/2006/relationships/image" Target="../media/image232.png"/><Relationship Id="rId24" Type="http://schemas.openxmlformats.org/officeDocument/2006/relationships/image" Target="../media/image233.png"/><Relationship Id="rId25" Type="http://schemas.openxmlformats.org/officeDocument/2006/relationships/image" Target="../media/image234.png"/><Relationship Id="rId26" Type="http://schemas.openxmlformats.org/officeDocument/2006/relationships/image" Target="../media/image235.png"/><Relationship Id="rId27" Type="http://schemas.openxmlformats.org/officeDocument/2006/relationships/image" Target="../media/image236.png"/><Relationship Id="rId28" Type="http://schemas.openxmlformats.org/officeDocument/2006/relationships/image" Target="../media/image2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Relationship Id="rId18" Type="http://schemas.openxmlformats.org/officeDocument/2006/relationships/image" Target="../media/image294.png"/><Relationship Id="rId19" Type="http://schemas.openxmlformats.org/officeDocument/2006/relationships/image" Target="../media/image295.png"/><Relationship Id="rId20" Type="http://schemas.openxmlformats.org/officeDocument/2006/relationships/image" Target="../media/image296.png"/><Relationship Id="rId21" Type="http://schemas.openxmlformats.org/officeDocument/2006/relationships/image" Target="../media/image2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Relationship Id="rId20" Type="http://schemas.openxmlformats.org/officeDocument/2006/relationships/image" Target="../media/image332.png"/><Relationship Id="rId21" Type="http://schemas.openxmlformats.org/officeDocument/2006/relationships/image" Target="../media/image33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27" Type="http://schemas.openxmlformats.org/officeDocument/2006/relationships/image" Target="../media/image35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Relationship Id="rId18" Type="http://schemas.openxmlformats.org/officeDocument/2006/relationships/image" Target="../media/image376.png"/><Relationship Id="rId19" Type="http://schemas.openxmlformats.org/officeDocument/2006/relationships/image" Target="../media/image377.png"/><Relationship Id="rId20" Type="http://schemas.openxmlformats.org/officeDocument/2006/relationships/image" Target="../media/image3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Relationship Id="rId24" Type="http://schemas.openxmlformats.org/officeDocument/2006/relationships/image" Target="../media/image401.png"/><Relationship Id="rId25" Type="http://schemas.openxmlformats.org/officeDocument/2006/relationships/image" Target="../media/image402.png"/><Relationship Id="rId26" Type="http://schemas.openxmlformats.org/officeDocument/2006/relationships/image" Target="../media/image40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Relationship Id="rId19" Type="http://schemas.openxmlformats.org/officeDocument/2006/relationships/image" Target="../media/image421.png"/><Relationship Id="rId20" Type="http://schemas.openxmlformats.org/officeDocument/2006/relationships/image" Target="../media/image422.png"/><Relationship Id="rId21" Type="http://schemas.openxmlformats.org/officeDocument/2006/relationships/image" Target="../media/image4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Relationship Id="rId24" Type="http://schemas.openxmlformats.org/officeDocument/2006/relationships/image" Target="../media/image155.png"/><Relationship Id="rId25" Type="http://schemas.openxmlformats.org/officeDocument/2006/relationships/image" Target="../media/image156.png"/><Relationship Id="rId26" Type="http://schemas.openxmlformats.org/officeDocument/2006/relationships/image" Target="../media/image157.png"/><Relationship Id="rId27" Type="http://schemas.openxmlformats.org/officeDocument/2006/relationships/image" Target="../media/image1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6477" y="8647020"/>
            <a:ext cx="1853121" cy="738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28355" y="4983646"/>
            <a:ext cx="6732967" cy="48161"/>
            <a:chOff x="14028355" y="4983646"/>
            <a:chExt cx="6732967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028355" y="4983646"/>
              <a:ext cx="6732967" cy="481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96198"/>
            <a:ext cx="2568664" cy="415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393" y="547024"/>
            <a:ext cx="9477875" cy="60872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653" y="8705258"/>
            <a:ext cx="2676215" cy="6681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141" y="8263413"/>
            <a:ext cx="2414531" cy="564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094" y="9086402"/>
            <a:ext cx="3387302" cy="10191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366377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11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2966130" cy="846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32804" y="3351720"/>
            <a:ext cx="7903387" cy="3356523"/>
            <a:chOff x="4732804" y="3351720"/>
            <a:chExt cx="7903387" cy="33565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32804" y="3351720"/>
              <a:ext cx="7903387" cy="3356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46985" y="3162512"/>
            <a:ext cx="378412" cy="378415"/>
            <a:chOff x="12446985" y="3162512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446985" y="3162512"/>
              <a:ext cx="378412" cy="378415"/>
              <a:chOff x="12446985" y="3162512"/>
              <a:chExt cx="378412" cy="3784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446985" y="316251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606361" y="3252536"/>
              <a:ext cx="59661" cy="198367"/>
              <a:chOff x="12606361" y="3252536"/>
              <a:chExt cx="59661" cy="19836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06361" y="325253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2804" y="6897450"/>
            <a:ext cx="7903387" cy="632853"/>
            <a:chOff x="4732804" y="6897450"/>
            <a:chExt cx="7903387" cy="6328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2804" y="6897450"/>
              <a:ext cx="7903387" cy="6328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46985" y="6708242"/>
            <a:ext cx="378412" cy="378415"/>
            <a:chOff x="12446985" y="6708242"/>
            <a:chExt cx="378412" cy="37841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446985" y="6708242"/>
              <a:ext cx="378412" cy="378415"/>
              <a:chOff x="12446985" y="6708242"/>
              <a:chExt cx="378412" cy="3784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46985" y="670824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571268" y="6797576"/>
              <a:ext cx="129847" cy="199748"/>
              <a:chOff x="12571268" y="6797576"/>
              <a:chExt cx="129847" cy="19974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571268" y="6797576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385425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050606" cy="14556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3037177" cy="14556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58571" y="7407053"/>
            <a:ext cx="522669" cy="522674"/>
            <a:chOff x="14458571" y="7407053"/>
            <a:chExt cx="522669" cy="5226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458571" y="7407053"/>
              <a:ext cx="522669" cy="522674"/>
              <a:chOff x="14458571" y="7407053"/>
              <a:chExt cx="522669" cy="5226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58571" y="7407053"/>
                <a:ext cx="522669" cy="5226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630881" y="7531434"/>
              <a:ext cx="178050" cy="273912"/>
              <a:chOff x="14630881" y="7531434"/>
              <a:chExt cx="178050" cy="2739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30881" y="7531434"/>
                <a:ext cx="178050" cy="27391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41810" y="7439058"/>
            <a:ext cx="3069549" cy="8463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11910" y="3268682"/>
            <a:ext cx="2598724" cy="4331207"/>
            <a:chOff x="1811910" y="3268682"/>
            <a:chExt cx="2598724" cy="43312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1910" y="3268682"/>
              <a:ext cx="2598724" cy="43312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70476" y="5164561"/>
            <a:ext cx="1830357" cy="587056"/>
            <a:chOff x="7170476" y="5164561"/>
            <a:chExt cx="1830357" cy="5870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0476" y="5164561"/>
              <a:ext cx="1830357" cy="5870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27145" y="7058201"/>
            <a:ext cx="7926695" cy="648279"/>
            <a:chOff x="4727145" y="7058201"/>
            <a:chExt cx="7926695" cy="64827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7145" y="7058201"/>
              <a:ext cx="7926695" cy="6482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59894" y="3249635"/>
            <a:ext cx="1840939" cy="608755"/>
            <a:chOff x="7159894" y="3249635"/>
            <a:chExt cx="1840939" cy="60875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9894" y="3249635"/>
              <a:ext cx="1840939" cy="60875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811627" y="4953649"/>
            <a:ext cx="378412" cy="378415"/>
            <a:chOff x="8811627" y="4953649"/>
            <a:chExt cx="378412" cy="37841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811627" y="4953649"/>
              <a:ext cx="378412" cy="378415"/>
              <a:chOff x="8811627" y="4953649"/>
              <a:chExt cx="378412" cy="37841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811627" y="495364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935909" y="5042983"/>
              <a:ext cx="129847" cy="199748"/>
              <a:chOff x="8935909" y="5042983"/>
              <a:chExt cx="129847" cy="19974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935909" y="5042983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463587" y="6873216"/>
            <a:ext cx="380506" cy="380510"/>
            <a:chOff x="12463587" y="6873216"/>
            <a:chExt cx="380506" cy="3805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463587" y="6873216"/>
              <a:ext cx="380506" cy="380510"/>
              <a:chOff x="12463587" y="6873216"/>
              <a:chExt cx="380506" cy="38051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63587" y="6873216"/>
                <a:ext cx="380506" cy="38051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589029" y="6963766"/>
              <a:ext cx="129622" cy="199409"/>
              <a:chOff x="12589029" y="6963766"/>
              <a:chExt cx="129622" cy="19940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589029" y="6963766"/>
                <a:ext cx="129622" cy="199409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8764446" y="3079475"/>
            <a:ext cx="378412" cy="378415"/>
            <a:chOff x="8764446" y="3079475"/>
            <a:chExt cx="378412" cy="37841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764446" y="3079475"/>
              <a:ext cx="378412" cy="378415"/>
              <a:chOff x="8764446" y="3079475"/>
              <a:chExt cx="378412" cy="37841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764446" y="3079475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923821" y="3169499"/>
              <a:ext cx="59661" cy="198367"/>
              <a:chOff x="8923821" y="3169499"/>
              <a:chExt cx="59661" cy="19836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23821" y="3169499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811910" y="3268682"/>
            <a:ext cx="2598724" cy="4399708"/>
            <a:chOff x="1811910" y="3268682"/>
            <a:chExt cx="2598724" cy="439970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11910" y="3268682"/>
              <a:ext cx="2598724" cy="439970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21429" y="3079475"/>
            <a:ext cx="378412" cy="378415"/>
            <a:chOff x="4221429" y="3079475"/>
            <a:chExt cx="378412" cy="378415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4221429" y="3079475"/>
              <a:ext cx="378412" cy="378415"/>
              <a:chOff x="4221429" y="3079475"/>
              <a:chExt cx="378412" cy="37841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221429" y="3079475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4345711" y="3168808"/>
              <a:ext cx="129847" cy="199748"/>
              <a:chOff x="4345711" y="3168808"/>
              <a:chExt cx="129847" cy="199748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345711" y="3168808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986434" cy="422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2968910" cy="11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3130272" cy="2065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58571" y="7407053"/>
            <a:ext cx="522669" cy="522674"/>
            <a:chOff x="14458571" y="7407053"/>
            <a:chExt cx="522669" cy="5226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458571" y="7407053"/>
              <a:ext cx="522669" cy="522674"/>
              <a:chOff x="14458571" y="7407053"/>
              <a:chExt cx="522669" cy="5226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58571" y="7407053"/>
                <a:ext cx="522669" cy="5226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630881" y="7531434"/>
              <a:ext cx="178050" cy="273912"/>
              <a:chOff x="14630881" y="7531434"/>
              <a:chExt cx="178050" cy="2739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30881" y="7531434"/>
                <a:ext cx="178050" cy="27391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41810" y="7439058"/>
            <a:ext cx="2900320" cy="11509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547505"/>
            <a:ext cx="14340952" cy="7170476"/>
            <a:chOff x="0" y="1547505"/>
            <a:chExt cx="14340952" cy="71704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547505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547037"/>
            <a:ext cx="14340952" cy="7175266"/>
            <a:chOff x="0" y="1547037"/>
            <a:chExt cx="14340952" cy="71752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547037"/>
              <a:ext cx="14340952" cy="717526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38797" y="2930592"/>
            <a:ext cx="1663414" cy="5723429"/>
            <a:chOff x="12638797" y="2930592"/>
            <a:chExt cx="1663414" cy="5723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38797" y="2930592"/>
              <a:ext cx="1663414" cy="5723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82963" y="2565680"/>
            <a:ext cx="3420317" cy="6162416"/>
            <a:chOff x="1982963" y="2565680"/>
            <a:chExt cx="3420317" cy="61624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2963" y="2565680"/>
              <a:ext cx="3420317" cy="61624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7320972"/>
            <a:ext cx="1982963" cy="1397009"/>
            <a:chOff x="0" y="7320972"/>
            <a:chExt cx="1982963" cy="13970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7320972"/>
              <a:ext cx="1982963" cy="13970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214075" y="2388323"/>
            <a:ext cx="378412" cy="378415"/>
            <a:chOff x="5214075" y="2388323"/>
            <a:chExt cx="378412" cy="37841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214075" y="2388323"/>
              <a:ext cx="378412" cy="378415"/>
              <a:chOff x="5214075" y="2388323"/>
              <a:chExt cx="378412" cy="37841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214075" y="238832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338357" y="2477656"/>
              <a:ext cx="129847" cy="199748"/>
              <a:chOff x="5338357" y="2477656"/>
              <a:chExt cx="129847" cy="1997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338357" y="2477656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3280251" y="2766738"/>
            <a:ext cx="380506" cy="380510"/>
            <a:chOff x="13280251" y="2766738"/>
            <a:chExt cx="380506" cy="38051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280251" y="2766738"/>
              <a:ext cx="380506" cy="380510"/>
              <a:chOff x="13280251" y="2766738"/>
              <a:chExt cx="380506" cy="38051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280251" y="2766738"/>
                <a:ext cx="380506" cy="38051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405693" y="2857288"/>
              <a:ext cx="129622" cy="199409"/>
              <a:chOff x="13405693" y="2857288"/>
              <a:chExt cx="129622" cy="19940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405693" y="2857288"/>
                <a:ext cx="129622" cy="199409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793757" y="7198798"/>
            <a:ext cx="378412" cy="378415"/>
            <a:chOff x="1793757" y="7198798"/>
            <a:chExt cx="378412" cy="37841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793757" y="7198798"/>
              <a:ext cx="378412" cy="378415"/>
              <a:chOff x="1793757" y="7198798"/>
              <a:chExt cx="378412" cy="37841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93757" y="719879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953133" y="7288822"/>
              <a:ext cx="59661" cy="198367"/>
              <a:chOff x="1953133" y="7288822"/>
              <a:chExt cx="59661" cy="19836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953133" y="7288822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986434" cy="422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2065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2968587" cy="11509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47505"/>
            <a:ext cx="14340952" cy="7170476"/>
            <a:chOff x="0" y="1547505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47505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1547037"/>
            <a:ext cx="14340952" cy="7175266"/>
            <a:chOff x="0" y="1547037"/>
            <a:chExt cx="14340952" cy="71752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47037"/>
              <a:ext cx="14340952" cy="71752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134344"/>
            <a:ext cx="3426970" cy="3464333"/>
            <a:chOff x="9142857" y="5134344"/>
            <a:chExt cx="3426970" cy="3464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5134344"/>
              <a:ext cx="3426970" cy="3464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98684" y="2973829"/>
            <a:ext cx="7071143" cy="2158915"/>
            <a:chOff x="5498684" y="2973829"/>
            <a:chExt cx="7071143" cy="21589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98684" y="2973829"/>
              <a:ext cx="7071143" cy="21589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80621" y="4975353"/>
            <a:ext cx="378412" cy="378415"/>
            <a:chOff x="12380621" y="4975353"/>
            <a:chExt cx="378412" cy="3784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380621" y="4975353"/>
              <a:ext cx="378412" cy="378415"/>
              <a:chOff x="12380621" y="4975353"/>
              <a:chExt cx="378412" cy="3784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80621" y="497535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504904" y="5064687"/>
              <a:ext cx="129847" cy="199748"/>
              <a:chOff x="12504904" y="5064687"/>
              <a:chExt cx="129847" cy="19974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504904" y="5064687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2380621" y="2766738"/>
            <a:ext cx="378412" cy="378415"/>
            <a:chOff x="12380621" y="2766738"/>
            <a:chExt cx="378412" cy="37841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380621" y="2766738"/>
              <a:ext cx="378412" cy="378415"/>
              <a:chOff x="12380621" y="2766738"/>
              <a:chExt cx="378412" cy="3784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80621" y="276673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539997" y="2856762"/>
              <a:ext cx="59661" cy="198367"/>
              <a:chOff x="12539997" y="2856762"/>
              <a:chExt cx="59661" cy="1983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539997" y="2856762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96" y="108706"/>
            <a:ext cx="1355844" cy="422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35144" y="1142172"/>
            <a:ext cx="3037177" cy="8463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13620" y="3718468"/>
            <a:ext cx="3034730" cy="14556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30" cy="7189637"/>
            <a:chOff x="0" y="1557619"/>
            <a:chExt cx="14340930" cy="71896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30" cy="71896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03460" y="3402355"/>
            <a:ext cx="10466366" cy="4876579"/>
            <a:chOff x="2103460" y="3402355"/>
            <a:chExt cx="10466366" cy="48765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3460" y="3402355"/>
              <a:ext cx="10466366" cy="48765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87075" y="1557619"/>
            <a:ext cx="1253877" cy="566804"/>
            <a:chOff x="13087075" y="1557619"/>
            <a:chExt cx="1253877" cy="5668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87075" y="1557619"/>
              <a:ext cx="1253877" cy="5668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80621" y="3213147"/>
            <a:ext cx="378412" cy="378415"/>
            <a:chOff x="12380621" y="3213147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80621" y="3213147"/>
              <a:ext cx="378412" cy="378415"/>
              <a:chOff x="12380621" y="3213147"/>
              <a:chExt cx="378412" cy="37841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80621" y="32131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04904" y="3302481"/>
              <a:ext cx="129847" cy="199748"/>
              <a:chOff x="12504904" y="3302481"/>
              <a:chExt cx="129847" cy="19974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504904" y="3302481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494332" y="1341352"/>
            <a:ext cx="378412" cy="378415"/>
            <a:chOff x="13494332" y="1341352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494332" y="1341352"/>
              <a:ext cx="378412" cy="378415"/>
              <a:chOff x="13494332" y="1341352"/>
              <a:chExt cx="378412" cy="3784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94332" y="134135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653708" y="1431376"/>
              <a:ext cx="59661" cy="198367"/>
              <a:chOff x="13653708" y="1431376"/>
              <a:chExt cx="59661" cy="1983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653708" y="1431376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52215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18949" cy="11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3119215" cy="2065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67143"/>
            <a:ext cx="14340952" cy="7152550"/>
            <a:chOff x="0" y="1567143"/>
            <a:chExt cx="14340952" cy="71525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67143"/>
              <a:ext cx="14340952" cy="71525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03460" y="3402355"/>
            <a:ext cx="10466366" cy="4876579"/>
            <a:chOff x="2103460" y="3402355"/>
            <a:chExt cx="10466366" cy="48765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03460" y="3402355"/>
              <a:ext cx="10466366" cy="48765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2136064"/>
            <a:ext cx="1894180" cy="710497"/>
            <a:chOff x="0" y="2136064"/>
            <a:chExt cx="1894180" cy="7104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136064"/>
              <a:ext cx="1894180" cy="7104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80621" y="3213147"/>
            <a:ext cx="378412" cy="378415"/>
            <a:chOff x="12380621" y="3213147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80621" y="3213147"/>
              <a:ext cx="378412" cy="378415"/>
              <a:chOff x="12380621" y="3213147"/>
              <a:chExt cx="378412" cy="3784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80621" y="32131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04904" y="3302481"/>
              <a:ext cx="129847" cy="199748"/>
              <a:chOff x="12504904" y="3302481"/>
              <a:chExt cx="129847" cy="1997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504904" y="3302481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682721" y="1946856"/>
            <a:ext cx="378412" cy="378415"/>
            <a:chOff x="1682721" y="1946856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682721" y="1946856"/>
              <a:ext cx="378412" cy="378415"/>
              <a:chOff x="1682721" y="1946856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82721" y="194685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42096" y="2036880"/>
              <a:ext cx="59661" cy="198367"/>
              <a:chOff x="1842096" y="2036880"/>
              <a:chExt cx="59661" cy="1983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842096" y="2036880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045634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3049683"/>
            <a:ext cx="519792" cy="519797"/>
            <a:chOff x="14458571" y="3049683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3049683"/>
              <a:ext cx="519792" cy="519797"/>
              <a:chOff x="14458571" y="3049683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3049683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3173341"/>
              <a:ext cx="81951" cy="272480"/>
              <a:chOff x="14677492" y="3173341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3173341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3078658"/>
            <a:ext cx="3128596" cy="8463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546915"/>
            <a:ext cx="14340952" cy="7170476"/>
            <a:chOff x="0" y="1546915"/>
            <a:chExt cx="14340952" cy="717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46915"/>
              <a:ext cx="14340952" cy="717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24714" y="1272724"/>
            <a:ext cx="3131358" cy="14556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58571" y="1349025"/>
            <a:ext cx="485577" cy="461298"/>
            <a:chOff x="14458571" y="1349025"/>
            <a:chExt cx="485577" cy="4612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58571" y="1349025"/>
              <a:ext cx="485577" cy="461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24444" y="5873529"/>
            <a:ext cx="5348042" cy="608755"/>
            <a:chOff x="7424444" y="5873529"/>
            <a:chExt cx="5348042" cy="6087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4444" y="5873529"/>
              <a:ext cx="5348042" cy="6087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83281" y="5684321"/>
            <a:ext cx="378412" cy="378415"/>
            <a:chOff x="12583281" y="5684321"/>
            <a:chExt cx="378412" cy="3784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83281" y="5684321"/>
              <a:ext cx="378412" cy="378415"/>
              <a:chOff x="12583281" y="5684321"/>
              <a:chExt cx="378412" cy="37841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83281" y="568432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42657" y="5774346"/>
              <a:ext cx="59661" cy="198367"/>
              <a:chOff x="12742657" y="5774346"/>
              <a:chExt cx="59661" cy="19836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42657" y="5774346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255806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037339" cy="11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3128606" cy="11509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52381" y="7113525"/>
            <a:ext cx="7848573" cy="587056"/>
            <a:chOff x="4852381" y="7113525"/>
            <a:chExt cx="7848573" cy="587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52381" y="7113525"/>
              <a:ext cx="7848573" cy="587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6522" y="3162862"/>
            <a:ext cx="1331732" cy="608755"/>
            <a:chOff x="6636522" y="3162862"/>
            <a:chExt cx="1331732" cy="6087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6522" y="3162862"/>
              <a:ext cx="1331732" cy="6087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11748" y="6977227"/>
            <a:ext cx="378412" cy="378415"/>
            <a:chOff x="12511748" y="6977227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11748" y="6977227"/>
              <a:ext cx="378412" cy="378415"/>
              <a:chOff x="12511748" y="6977227"/>
              <a:chExt cx="378412" cy="3784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511748" y="697722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636030" y="7066561"/>
              <a:ext cx="129847" cy="199748"/>
              <a:chOff x="12636030" y="7066561"/>
              <a:chExt cx="129847" cy="1997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36030" y="7066561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779048" y="2973654"/>
            <a:ext cx="378412" cy="378415"/>
            <a:chOff x="7779048" y="2973654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779048" y="2973654"/>
              <a:ext cx="378412" cy="378415"/>
              <a:chOff x="7779048" y="2973654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779048" y="297365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938424" y="3063679"/>
              <a:ext cx="59661" cy="198367"/>
              <a:chOff x="7938424" y="3063679"/>
              <a:chExt cx="59661" cy="1983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938424" y="3063679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986434" cy="422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2968910" cy="8463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28582"/>
            <a:ext cx="3037177" cy="14759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09047" y="2600854"/>
            <a:ext cx="7171588" cy="2542003"/>
            <a:chOff x="5409047" y="2600854"/>
            <a:chExt cx="7171588" cy="25420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9047" y="2600854"/>
              <a:ext cx="7171588" cy="25420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34935" y="1557619"/>
            <a:ext cx="10012367" cy="608755"/>
            <a:chOff x="2734935" y="1557619"/>
            <a:chExt cx="10012367" cy="6087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4935" y="1557619"/>
              <a:ext cx="10012367" cy="6087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91430" y="2411646"/>
            <a:ext cx="378412" cy="378415"/>
            <a:chOff x="12391430" y="2411646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91430" y="2411646"/>
              <a:ext cx="378412" cy="378415"/>
              <a:chOff x="12391430" y="2411646"/>
              <a:chExt cx="378412" cy="3784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91430" y="241164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15712" y="2500980"/>
              <a:ext cx="129847" cy="199748"/>
              <a:chOff x="12515712" y="2500980"/>
              <a:chExt cx="129847" cy="1997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515712" y="2500980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511748" y="1373098"/>
            <a:ext cx="378412" cy="378415"/>
            <a:chOff x="12511748" y="1373098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511748" y="1373098"/>
              <a:ext cx="378412" cy="378415"/>
              <a:chOff x="12511748" y="1373098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511748" y="137309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671123" y="1463122"/>
              <a:ext cx="59661" cy="198367"/>
              <a:chOff x="12671123" y="1463122"/>
              <a:chExt cx="59661" cy="1983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671123" y="146312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114269" y="5142857"/>
            <a:ext cx="10466366" cy="3524555"/>
            <a:chOff x="2114269" y="5142857"/>
            <a:chExt cx="10466366" cy="35245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4269" y="5142857"/>
              <a:ext cx="10466366" cy="35245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66796" y="4952602"/>
            <a:ext cx="380506" cy="380510"/>
            <a:chOff x="12366796" y="4952602"/>
            <a:chExt cx="380506" cy="38051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366796" y="4952602"/>
              <a:ext cx="380506" cy="380510"/>
              <a:chOff x="12366796" y="4952602"/>
              <a:chExt cx="380506" cy="38051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366796" y="4952602"/>
                <a:ext cx="380506" cy="38051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492238" y="5043153"/>
              <a:ext cx="129622" cy="199409"/>
              <a:chOff x="12492238" y="5043153"/>
              <a:chExt cx="129622" cy="19940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492238" y="5043153"/>
                <a:ext cx="129622" cy="19940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4458571" y="7407053"/>
            <a:ext cx="522669" cy="522674"/>
            <a:chOff x="14458571" y="7407053"/>
            <a:chExt cx="522669" cy="52267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458571" y="7407053"/>
              <a:ext cx="522669" cy="522674"/>
              <a:chOff x="14458571" y="7407053"/>
              <a:chExt cx="522669" cy="52267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58571" y="7407053"/>
                <a:ext cx="522669" cy="52267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630881" y="7531434"/>
              <a:ext cx="178050" cy="273912"/>
              <a:chOff x="14630881" y="7531434"/>
              <a:chExt cx="178050" cy="273912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630881" y="7531434"/>
                <a:ext cx="178050" cy="273912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41810" y="7449172"/>
            <a:ext cx="2968911" cy="116111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57619"/>
            <a:ext cx="14345178" cy="7170476"/>
            <a:chOff x="0" y="1557619"/>
            <a:chExt cx="14345178" cy="717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57619"/>
              <a:ext cx="14345178" cy="717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6" y="108706"/>
            <a:ext cx="1355844" cy="422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40296"/>
            <a:ext cx="3043387" cy="1464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13620" y="3716591"/>
            <a:ext cx="2967530" cy="11597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02257" y="8257770"/>
            <a:ext cx="1039013" cy="480907"/>
            <a:chOff x="6802257" y="8257770"/>
            <a:chExt cx="1039013" cy="4809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2257" y="8257770"/>
              <a:ext cx="1039013" cy="4809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94980" y="2947288"/>
            <a:ext cx="1145257" cy="5321064"/>
            <a:chOff x="1994980" y="2947288"/>
            <a:chExt cx="1145257" cy="53210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4980" y="2947288"/>
              <a:ext cx="1145257" cy="53210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52064" y="8082696"/>
            <a:ext cx="378412" cy="378415"/>
            <a:chOff x="7652064" y="8082696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52064" y="8082696"/>
              <a:ext cx="378412" cy="378415"/>
              <a:chOff x="7652064" y="8082696"/>
              <a:chExt cx="378412" cy="3784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52064" y="808269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776347" y="8172030"/>
              <a:ext cx="129847" cy="199748"/>
              <a:chOff x="7776347" y="8172030"/>
              <a:chExt cx="129847" cy="1997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76347" y="8172030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951032" y="2779244"/>
            <a:ext cx="378412" cy="378415"/>
            <a:chOff x="2951032" y="2779244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951032" y="2779244"/>
              <a:ext cx="378412" cy="378415"/>
              <a:chOff x="2951032" y="2779244"/>
              <a:chExt cx="378412" cy="37841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51032" y="277924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110407" y="2869269"/>
              <a:ext cx="59661" cy="198367"/>
              <a:chOff x="3110407" y="2869269"/>
              <a:chExt cx="59661" cy="19836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110407" y="2869269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9332" y="3051013"/>
            <a:ext cx="5026284" cy="3308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2002" y="3355772"/>
            <a:ext cx="733955" cy="25707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0287" y="3181532"/>
            <a:ext cx="2386127" cy="2585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557619"/>
            <a:ext cx="14340952" cy="7146527"/>
            <a:chOff x="0" y="1557619"/>
            <a:chExt cx="14340952" cy="71465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619"/>
              <a:ext cx="14340952" cy="71465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6" y="108706"/>
            <a:ext cx="1352215" cy="453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40296"/>
            <a:ext cx="3130225" cy="11597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13620" y="3716591"/>
            <a:ext cx="3130225" cy="17691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58571" y="7407053"/>
            <a:ext cx="522669" cy="522674"/>
            <a:chOff x="14458571" y="7407053"/>
            <a:chExt cx="522669" cy="5226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458571" y="7407053"/>
              <a:ext cx="522669" cy="522674"/>
              <a:chOff x="14458571" y="7407053"/>
              <a:chExt cx="522669" cy="52267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58571" y="7407053"/>
                <a:ext cx="522669" cy="5226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630881" y="7531434"/>
              <a:ext cx="178050" cy="273912"/>
              <a:chOff x="14630881" y="7531434"/>
              <a:chExt cx="178050" cy="27391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630881" y="7531434"/>
                <a:ext cx="178050" cy="273912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41810" y="7437182"/>
            <a:ext cx="3104920" cy="14644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36230" y="2574128"/>
            <a:ext cx="1091132" cy="405480"/>
            <a:chOff x="2036230" y="2574128"/>
            <a:chExt cx="1091132" cy="4054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36230" y="2574128"/>
              <a:ext cx="1091132" cy="4054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8156" y="2388323"/>
            <a:ext cx="378412" cy="378415"/>
            <a:chOff x="2938156" y="2388323"/>
            <a:chExt cx="378412" cy="3784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938156" y="2388323"/>
              <a:ext cx="378412" cy="378415"/>
              <a:chOff x="2938156" y="2388323"/>
              <a:chExt cx="378412" cy="3784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38156" y="238832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097531" y="2478347"/>
              <a:ext cx="59661" cy="198367"/>
              <a:chOff x="3097531" y="2478347"/>
              <a:chExt cx="59661" cy="1983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097531" y="2478347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764911" y="2596583"/>
            <a:ext cx="1795936" cy="360571"/>
            <a:chOff x="10764911" y="2596583"/>
            <a:chExt cx="1795936" cy="360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64911" y="2596583"/>
              <a:ext cx="1795936" cy="36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21919" y="2958444"/>
            <a:ext cx="810885" cy="5206371"/>
            <a:chOff x="2721919" y="2958444"/>
            <a:chExt cx="810885" cy="52063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1919" y="2958444"/>
              <a:ext cx="810885" cy="52063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371641" y="2388323"/>
            <a:ext cx="378412" cy="378415"/>
            <a:chOff x="12371641" y="2388323"/>
            <a:chExt cx="378412" cy="37841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371641" y="2388323"/>
              <a:ext cx="378412" cy="378415"/>
              <a:chOff x="12371641" y="2388323"/>
              <a:chExt cx="378412" cy="37841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371641" y="238832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495923" y="2477656"/>
              <a:ext cx="129847" cy="199748"/>
              <a:chOff x="12495923" y="2477656"/>
              <a:chExt cx="129847" cy="19974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495923" y="2477656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331969" y="2787902"/>
            <a:ext cx="380506" cy="380510"/>
            <a:chOff x="3331969" y="2787902"/>
            <a:chExt cx="380506" cy="3805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31969" y="2787902"/>
              <a:ext cx="380506" cy="380510"/>
              <a:chOff x="3331969" y="2787902"/>
              <a:chExt cx="380506" cy="38051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31969" y="2787902"/>
                <a:ext cx="380506" cy="38051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457411" y="2878452"/>
              <a:ext cx="129622" cy="199409"/>
              <a:chOff x="3457411" y="2878452"/>
              <a:chExt cx="129622" cy="19940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457411" y="2878452"/>
                <a:ext cx="129622" cy="1994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772568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0296"/>
            <a:ext cx="2967853" cy="854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6591"/>
            <a:ext cx="3036139" cy="11597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624286"/>
            <a:ext cx="14340952" cy="7098771"/>
            <a:chOff x="0" y="1624286"/>
            <a:chExt cx="14340952" cy="70987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624286"/>
              <a:ext cx="14340952" cy="7098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39497" y="3661780"/>
            <a:ext cx="1235635" cy="405480"/>
            <a:chOff x="3039497" y="3661780"/>
            <a:chExt cx="1235635" cy="4054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39497" y="3661780"/>
              <a:ext cx="1235635" cy="4054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85927" y="3498703"/>
            <a:ext cx="378412" cy="378415"/>
            <a:chOff x="4085927" y="3498703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085927" y="3498703"/>
              <a:ext cx="378412" cy="378415"/>
              <a:chOff x="4085927" y="3498703"/>
              <a:chExt cx="378412" cy="3784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085927" y="349870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245302" y="3588727"/>
              <a:ext cx="59661" cy="198367"/>
              <a:chOff x="4245302" y="3588727"/>
              <a:chExt cx="59661" cy="1983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245302" y="3588727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87662" y="8188360"/>
            <a:ext cx="2325036" cy="502140"/>
            <a:chOff x="10087662" y="8188360"/>
            <a:chExt cx="2325036" cy="50214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87662" y="8188360"/>
              <a:ext cx="2325036" cy="5021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23493" y="7989358"/>
            <a:ext cx="378412" cy="378415"/>
            <a:chOff x="12223493" y="7989358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223493" y="7989358"/>
              <a:ext cx="378412" cy="378415"/>
              <a:chOff x="12223493" y="7989358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23493" y="798935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47775" y="8078692"/>
              <a:ext cx="129847" cy="199748"/>
              <a:chOff x="12347775" y="8078692"/>
              <a:chExt cx="129847" cy="1997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47775" y="8078692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2657" y="677966"/>
            <a:ext cx="1278674" cy="11282330"/>
            <a:chOff x="16662657" y="677966"/>
            <a:chExt cx="1278674" cy="11282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5384502" y="1772201"/>
              <a:ext cx="3879617" cy="146260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6874667" y="4771590"/>
              <a:ext cx="854062" cy="327736"/>
              <a:chOff x="16874667" y="4771590"/>
              <a:chExt cx="854062" cy="32773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400994" y="4771590"/>
                <a:ext cx="327735" cy="327735"/>
                <a:chOff x="17400994" y="4771590"/>
                <a:chExt cx="327735" cy="32773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17400994" y="4771590"/>
                  <a:ext cx="327735" cy="32773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874667" y="4771590"/>
                <a:ext cx="327735" cy="327735"/>
                <a:chOff x="16874667" y="4771590"/>
                <a:chExt cx="327735" cy="32773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16874667" y="4771590"/>
                  <a:ext cx="327735" cy="3277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1026254" y="6314369"/>
              <a:ext cx="11282330" cy="9524"/>
              <a:chOff x="11026254" y="6314369"/>
              <a:chExt cx="11282330" cy="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1026254" y="6314369"/>
                <a:ext cx="11282330" cy="952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77" y="2753839"/>
            <a:ext cx="12853223" cy="21612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908" y="794076"/>
            <a:ext cx="4120731" cy="13197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7433" y="1279162"/>
            <a:ext cx="204890" cy="533933"/>
            <a:chOff x="4897433" y="1279162"/>
            <a:chExt cx="204890" cy="5339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97433" y="1279162"/>
              <a:ext cx="204890" cy="204890"/>
              <a:chOff x="4897433" y="1279162"/>
              <a:chExt cx="204890" cy="2048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97433" y="1279162"/>
                <a:ext cx="204890" cy="2048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97433" y="1608205"/>
              <a:ext cx="204890" cy="204890"/>
              <a:chOff x="4897433" y="1608205"/>
              <a:chExt cx="204890" cy="2048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7433" y="1608205"/>
                <a:ext cx="204890" cy="20489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6190" y="2177485"/>
            <a:ext cx="11282330" cy="9524"/>
            <a:chOff x="956190" y="2177485"/>
            <a:chExt cx="11282330" cy="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56190" y="2177485"/>
              <a:ext cx="11282330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7143" y="2771429"/>
            <a:ext cx="12438095" cy="5257143"/>
            <a:chOff x="10657143" y="2771429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657143" y="2771429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191" y="8783725"/>
            <a:ext cx="1855168" cy="6905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1055" y="996198"/>
            <a:ext cx="2568683" cy="413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8935" y="1442077"/>
            <a:ext cx="7286938" cy="3388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065" y="984774"/>
            <a:ext cx="1996750" cy="5689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656" y="5155289"/>
            <a:ext cx="12256928" cy="48482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41962" y="1066092"/>
            <a:ext cx="9029526" cy="317138"/>
            <a:chOff x="3141962" y="1066092"/>
            <a:chExt cx="9029526" cy="3171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677" y="1018953"/>
              <a:ext cx="2006378" cy="49523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906" y="1031807"/>
              <a:ext cx="5210101" cy="419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28171" y="5023538"/>
            <a:ext cx="6952381" cy="48161"/>
            <a:chOff x="13928171" y="5023538"/>
            <a:chExt cx="6952381" cy="48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928171" y="5023538"/>
              <a:ext cx="6952381" cy="48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767825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14556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13" y="3718466"/>
            <a:ext cx="3131358" cy="29790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58571" y="7407053"/>
            <a:ext cx="522669" cy="522674"/>
            <a:chOff x="14458571" y="7407053"/>
            <a:chExt cx="522669" cy="5226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458571" y="7407053"/>
              <a:ext cx="522669" cy="522674"/>
              <a:chOff x="14458571" y="7407053"/>
              <a:chExt cx="522669" cy="5226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58571" y="7407053"/>
                <a:ext cx="522669" cy="5226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630881" y="7531434"/>
              <a:ext cx="178050" cy="273912"/>
              <a:chOff x="14630881" y="7531434"/>
              <a:chExt cx="178050" cy="2739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630881" y="7531434"/>
                <a:ext cx="178050" cy="273912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41832" y="7439056"/>
            <a:ext cx="2966130" cy="8463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61620" y="5179425"/>
            <a:ext cx="4908671" cy="633276"/>
            <a:chOff x="7561620" y="5179425"/>
            <a:chExt cx="4908671" cy="6332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61620" y="5179425"/>
              <a:ext cx="4908671" cy="6332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53651" y="4658046"/>
            <a:ext cx="378412" cy="378415"/>
            <a:chOff x="8953651" y="4658046"/>
            <a:chExt cx="378412" cy="3784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953651" y="4658046"/>
              <a:ext cx="378412" cy="378415"/>
              <a:chOff x="8953651" y="4658046"/>
              <a:chExt cx="378412" cy="3784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53651" y="465804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113027" y="4748070"/>
              <a:ext cx="59661" cy="198367"/>
              <a:chOff x="9113027" y="4748070"/>
              <a:chExt cx="59661" cy="1983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113027" y="4748070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7561620" y="5980785"/>
            <a:ext cx="4908671" cy="1426268"/>
            <a:chOff x="7561620" y="5980785"/>
            <a:chExt cx="4908671" cy="14262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61620" y="5980785"/>
              <a:ext cx="4908671" cy="14262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561620" y="4847254"/>
            <a:ext cx="1581237" cy="317307"/>
            <a:chOff x="7561620" y="4847254"/>
            <a:chExt cx="1581237" cy="3173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61620" y="4847254"/>
              <a:ext cx="1581237" cy="3173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81085" y="4953649"/>
            <a:ext cx="378412" cy="378415"/>
            <a:chOff x="12281085" y="4953649"/>
            <a:chExt cx="378412" cy="37841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281085" y="4953649"/>
              <a:ext cx="378412" cy="378415"/>
              <a:chOff x="12281085" y="4953649"/>
              <a:chExt cx="378412" cy="37841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281085" y="495364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405367" y="5042983"/>
              <a:ext cx="129847" cy="199748"/>
              <a:chOff x="12405367" y="5042983"/>
              <a:chExt cx="129847" cy="19974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405367" y="5042983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280038" y="5812701"/>
            <a:ext cx="380506" cy="380510"/>
            <a:chOff x="12280038" y="5812701"/>
            <a:chExt cx="380506" cy="3805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280038" y="5812701"/>
              <a:ext cx="380506" cy="380510"/>
              <a:chOff x="12280038" y="5812701"/>
              <a:chExt cx="380506" cy="38051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280038" y="5812701"/>
                <a:ext cx="380506" cy="38051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405480" y="5903251"/>
              <a:ext cx="129622" cy="199409"/>
              <a:chOff x="12405480" y="5903251"/>
              <a:chExt cx="129622" cy="19940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05480" y="5903251"/>
                <a:ext cx="129622" cy="1994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96" y="108706"/>
            <a:ext cx="1457777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543377"/>
            <a:ext cx="14340952" cy="7170476"/>
            <a:chOff x="0" y="1543377"/>
            <a:chExt cx="14340952" cy="717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43377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2065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58571" y="4482439"/>
            <a:ext cx="519792" cy="519797"/>
            <a:chOff x="14458571" y="4482439"/>
            <a:chExt cx="519792" cy="5197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458571" y="4482439"/>
              <a:ext cx="519792" cy="519797"/>
              <a:chOff x="14458571" y="4482439"/>
              <a:chExt cx="519792" cy="5197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448243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29288" y="4605150"/>
              <a:ext cx="178359" cy="274377"/>
              <a:chOff x="14629288" y="4605150"/>
              <a:chExt cx="178359" cy="2743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4605150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4512997"/>
            <a:ext cx="2966130" cy="8463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61620" y="5179425"/>
            <a:ext cx="4908671" cy="633276"/>
            <a:chOff x="7561620" y="5179425"/>
            <a:chExt cx="4908671" cy="633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1620" y="5179425"/>
              <a:ext cx="4908671" cy="6332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20402" y="4972697"/>
            <a:ext cx="378412" cy="378415"/>
            <a:chOff x="12220402" y="4972697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220402" y="4972697"/>
              <a:ext cx="378412" cy="378415"/>
              <a:chOff x="12220402" y="4972697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220402" y="497269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379778" y="5062721"/>
              <a:ext cx="59661" cy="198367"/>
              <a:chOff x="12379778" y="5062721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79778" y="5062721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561620" y="5980785"/>
            <a:ext cx="4908671" cy="1426268"/>
            <a:chOff x="7561620" y="5980785"/>
            <a:chExt cx="4908671" cy="142626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61620" y="5980785"/>
              <a:ext cx="4908671" cy="14262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20402" y="5812701"/>
            <a:ext cx="378412" cy="378415"/>
            <a:chOff x="12220402" y="5812701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220402" y="5812701"/>
              <a:ext cx="378412" cy="378415"/>
              <a:chOff x="12220402" y="5812701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20402" y="581270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44685" y="5902035"/>
              <a:ext cx="129847" cy="199748"/>
              <a:chOff x="12344685" y="5902035"/>
              <a:chExt cx="129847" cy="19974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44685" y="5902035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457777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11509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2966130" cy="846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61620" y="5179425"/>
            <a:ext cx="4908671" cy="633276"/>
            <a:chOff x="7561620" y="5179425"/>
            <a:chExt cx="4908671" cy="6332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61620" y="5179425"/>
              <a:ext cx="4908671" cy="6332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20402" y="4972697"/>
            <a:ext cx="378412" cy="378415"/>
            <a:chOff x="12220402" y="4972697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20402" y="4972697"/>
              <a:ext cx="378412" cy="378415"/>
              <a:chOff x="12220402" y="4972697"/>
              <a:chExt cx="378412" cy="3784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20402" y="497269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379778" y="5062721"/>
              <a:ext cx="59661" cy="198367"/>
              <a:chOff x="12379778" y="5062721"/>
              <a:chExt cx="59661" cy="1983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79778" y="5062721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561620" y="5980785"/>
            <a:ext cx="4908671" cy="1426268"/>
            <a:chOff x="7561620" y="5980785"/>
            <a:chExt cx="4908671" cy="142626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1620" y="5980785"/>
              <a:ext cx="4908671" cy="14262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20402" y="5812701"/>
            <a:ext cx="378412" cy="378415"/>
            <a:chOff x="12220402" y="5812701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220402" y="5812701"/>
              <a:ext cx="378412" cy="378415"/>
              <a:chOff x="12220402" y="5812701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20402" y="581270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44685" y="5902035"/>
              <a:ext cx="129847" cy="199748"/>
              <a:chOff x="12344685" y="5902035"/>
              <a:chExt cx="129847" cy="1997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44685" y="5902035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457777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037339" cy="14556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2966130" cy="846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61620" y="4339421"/>
            <a:ext cx="4908671" cy="1834422"/>
            <a:chOff x="7561620" y="4339421"/>
            <a:chExt cx="4908671" cy="18344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61620" y="4339421"/>
              <a:ext cx="4908671" cy="18344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20402" y="4207708"/>
            <a:ext cx="378412" cy="378415"/>
            <a:chOff x="12220402" y="4207708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20402" y="4207708"/>
              <a:ext cx="378412" cy="378415"/>
              <a:chOff x="12220402" y="4207708"/>
              <a:chExt cx="378412" cy="3784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20402" y="420770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379778" y="4297732"/>
              <a:ext cx="59661" cy="198367"/>
              <a:chOff x="12379778" y="4297732"/>
              <a:chExt cx="59661" cy="1983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79778" y="429773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561620" y="6334479"/>
            <a:ext cx="4908671" cy="736823"/>
            <a:chOff x="7561620" y="6334479"/>
            <a:chExt cx="4908671" cy="73682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1620" y="6334479"/>
              <a:ext cx="4908671" cy="7368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20402" y="6154795"/>
            <a:ext cx="378412" cy="378415"/>
            <a:chOff x="12220402" y="6154795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220402" y="6154795"/>
              <a:ext cx="378412" cy="378415"/>
              <a:chOff x="12220402" y="6154795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20402" y="6154795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344685" y="6244129"/>
              <a:ext cx="129847" cy="199748"/>
              <a:chOff x="12344685" y="6244129"/>
              <a:chExt cx="129847" cy="1997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44685" y="6244129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978006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1358" cy="17603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18468"/>
            <a:ext cx="3037339" cy="846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51354" y="3308435"/>
            <a:ext cx="6418937" cy="2540515"/>
            <a:chOff x="6051354" y="3308435"/>
            <a:chExt cx="6418937" cy="25405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1354" y="3308435"/>
              <a:ext cx="6418937" cy="25405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81085" y="3119228"/>
            <a:ext cx="378412" cy="378415"/>
            <a:chOff x="12281085" y="3119228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81085" y="3119228"/>
              <a:ext cx="378412" cy="378415"/>
              <a:chOff x="12281085" y="3119228"/>
              <a:chExt cx="378412" cy="3784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81085" y="311922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440461" y="3209252"/>
              <a:ext cx="59661" cy="198367"/>
              <a:chOff x="12440461" y="3209252"/>
              <a:chExt cx="59661" cy="1983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440461" y="320925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6051354" y="6098609"/>
            <a:ext cx="6418937" cy="632853"/>
            <a:chOff x="6051354" y="6098609"/>
            <a:chExt cx="6418937" cy="6328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51354" y="6098609"/>
              <a:ext cx="6418937" cy="6328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81085" y="5909402"/>
            <a:ext cx="378412" cy="378415"/>
            <a:chOff x="12281085" y="5909402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281085" y="5909402"/>
              <a:ext cx="378412" cy="378415"/>
              <a:chOff x="12281085" y="5909402"/>
              <a:chExt cx="378412" cy="37841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281085" y="590940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405367" y="5998736"/>
              <a:ext cx="129847" cy="199748"/>
              <a:chOff x="12405367" y="5998736"/>
              <a:chExt cx="129847" cy="1997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05367" y="5998736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978006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42172"/>
            <a:ext cx="3135158" cy="23697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2638" y="5140402"/>
            <a:ext cx="5461084" cy="1423442"/>
            <a:chOff x="7362638" y="5140402"/>
            <a:chExt cx="5461084" cy="14234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2638" y="5140402"/>
              <a:ext cx="5461084" cy="14234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34516" y="4953649"/>
            <a:ext cx="378412" cy="378415"/>
            <a:chOff x="12634516" y="4953649"/>
            <a:chExt cx="378412" cy="3784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34516" y="4953649"/>
              <a:ext cx="378412" cy="378415"/>
              <a:chOff x="12634516" y="4953649"/>
              <a:chExt cx="378412" cy="3784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34516" y="495364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93892" y="5043674"/>
              <a:ext cx="59661" cy="198367"/>
              <a:chOff x="12793892" y="5043674"/>
              <a:chExt cx="59661" cy="19836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793892" y="5043674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291" y="108706"/>
            <a:ext cx="1562549" cy="453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045634" cy="453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58571" y="4042085"/>
            <a:ext cx="519792" cy="519797"/>
            <a:chOff x="14458571" y="4042085"/>
            <a:chExt cx="519792" cy="5197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58571" y="4042085"/>
              <a:ext cx="519792" cy="519797"/>
              <a:chOff x="14458571" y="4042085"/>
              <a:chExt cx="519792" cy="5197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4042085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77492" y="4165743"/>
              <a:ext cx="81951" cy="272480"/>
              <a:chOff x="14677492" y="4165743"/>
              <a:chExt cx="81951" cy="2724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4165743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4071058"/>
            <a:ext cx="2968910" cy="14556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8571" y="6616796"/>
            <a:ext cx="519792" cy="519797"/>
            <a:chOff x="14458571" y="6616796"/>
            <a:chExt cx="519792" cy="51979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58571" y="6616796"/>
              <a:ext cx="519792" cy="519797"/>
              <a:chOff x="14458571" y="6616796"/>
              <a:chExt cx="519792" cy="5197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6616796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29288" y="6739506"/>
              <a:ext cx="178359" cy="274377"/>
              <a:chOff x="14629288" y="6739506"/>
              <a:chExt cx="178359" cy="2743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6739506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6647353"/>
            <a:ext cx="2956606" cy="8463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41810" y="1282839"/>
            <a:ext cx="3131358" cy="17603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557619"/>
            <a:ext cx="14340952" cy="7170476"/>
            <a:chOff x="0" y="1557619"/>
            <a:chExt cx="14340952" cy="71704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557619"/>
              <a:ext cx="14340952" cy="71704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74978" y="2918312"/>
            <a:ext cx="2695498" cy="4492497"/>
            <a:chOff x="4474978" y="2918312"/>
            <a:chExt cx="2695498" cy="44924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4978" y="2918312"/>
              <a:ext cx="2695498" cy="44924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2959" y="5142857"/>
            <a:ext cx="1346617" cy="672381"/>
            <a:chOff x="11372959" y="5142857"/>
            <a:chExt cx="1346617" cy="6723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72959" y="5142857"/>
              <a:ext cx="1346617" cy="672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30371" y="4975353"/>
            <a:ext cx="378412" cy="378415"/>
            <a:chOff x="12530371" y="4975353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30371" y="4975353"/>
              <a:ext cx="378412" cy="378415"/>
              <a:chOff x="12530371" y="4975353"/>
              <a:chExt cx="378412" cy="3784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530371" y="497535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689746" y="5065377"/>
              <a:ext cx="59661" cy="198367"/>
              <a:chOff x="12689746" y="5065377"/>
              <a:chExt cx="59661" cy="19836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689746" y="5065377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466772" y="5889312"/>
            <a:ext cx="5326878" cy="632853"/>
            <a:chOff x="7466772" y="5889312"/>
            <a:chExt cx="5326878" cy="63285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6772" y="5889312"/>
              <a:ext cx="5326878" cy="6328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04445" y="5700104"/>
            <a:ext cx="378412" cy="378415"/>
            <a:chOff x="12604445" y="5700104"/>
            <a:chExt cx="378412" cy="37841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604445" y="5700104"/>
              <a:ext cx="378412" cy="378415"/>
              <a:chOff x="12604445" y="5700104"/>
              <a:chExt cx="378412" cy="37841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604445" y="570010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728727" y="5789438"/>
              <a:ext cx="129847" cy="199748"/>
              <a:chOff x="12728727" y="5789438"/>
              <a:chExt cx="129847" cy="19974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728727" y="5789438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475679" y="1359143"/>
            <a:ext cx="485577" cy="461298"/>
            <a:chOff x="14475679" y="1359143"/>
            <a:chExt cx="485577" cy="46129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75679" y="1359143"/>
              <a:ext cx="485577" cy="4612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474978" y="2910592"/>
            <a:ext cx="2748409" cy="4500217"/>
            <a:chOff x="4474978" y="2910592"/>
            <a:chExt cx="2748409" cy="450021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74978" y="2910592"/>
              <a:ext cx="2748409" cy="450021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24869" y="2729104"/>
            <a:ext cx="378412" cy="378415"/>
            <a:chOff x="7024869" y="2729104"/>
            <a:chExt cx="378412" cy="37841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024869" y="2729104"/>
              <a:ext cx="378412" cy="378415"/>
              <a:chOff x="7024869" y="2729104"/>
              <a:chExt cx="378412" cy="37841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024869" y="272910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184244" y="2819128"/>
              <a:ext cx="59661" cy="198367"/>
              <a:chOff x="7184244" y="2819128"/>
              <a:chExt cx="59661" cy="19836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184244" y="2819128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2022-05-10T02:42:52Z</dcterms:created>
  <dcterms:modified xsi:type="dcterms:W3CDTF">2022-05-10T02:42:52Z</dcterms:modified>
</cp:coreProperties>
</file>